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5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4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2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8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12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D70E-2317-42E9-B84A-60CA5C307BE6}" type="datetimeFigureOut">
              <a:rPr lang="en-IN" smtClean="0"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A82E7D-A190-4F9D-AD1F-FA24F56DACB9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A8E7-11C3-44CF-B5BF-EAEC381F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sales Organization structure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B713-4E64-4DCB-994C-06F9B2AE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Line Sales Organization.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Line and Staff Sales organization.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Functional Sales Organization.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Committee Sales Organization.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768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1C21-A356-41C1-BC7C-D4E703CF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Line sales organization: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3E2-2575-40C7-81C0-29DA7DE2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dobe Caslon Pro Bold" panose="0205070206050A020403" pitchFamily="18" charset="0"/>
              </a:rPr>
              <a:t>The line organization is the oldest and simplest sales organization structure. It is widely used is smaller firms and in firms with small numbers of selling personnel.</a:t>
            </a:r>
          </a:p>
          <a:p>
            <a:endParaRPr lang="en-IN" sz="2400" dirty="0">
              <a:latin typeface="Adobe Caslon Pro Bold" panose="0205070206050A0204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C13A18-2FE6-4CD4-BBC7-EDAB7770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4" y="3812345"/>
            <a:ext cx="8700607" cy="2241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60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CAAB-DF67-4107-9490-108DA4B0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81354"/>
            <a:ext cx="9603275" cy="51849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method.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Discipline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Clear and logical.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Saves time.</a:t>
            </a:r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Required highly qualified person.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Insufficient time for policy making.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676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D21C-290C-465E-991B-3523E007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Line and staff sales organization: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C09F-FB51-4F3D-A869-B71FC2B8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line and staff sales department is often found in large and medium-sized firms, employing substantial numbers of sales personnel, and selling diversified product line over wide geographical area.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A5F18-AB39-4233-BEC5-7F1CBEB02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5" y="3140765"/>
            <a:ext cx="10180210" cy="35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96F02-4D88-4A0F-AA00-46B408A3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63826"/>
            <a:ext cx="9603275" cy="5002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r>
              <a:rPr lang="en-US" dirty="0"/>
              <a:t>Broader view of the department.</a:t>
            </a:r>
          </a:p>
          <a:p>
            <a:r>
              <a:rPr lang="en-US" dirty="0"/>
              <a:t>Easy to find out the problem.</a:t>
            </a:r>
          </a:p>
          <a:p>
            <a:r>
              <a:rPr lang="en-US" dirty="0"/>
              <a:t>Pool of experts.</a:t>
            </a:r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r>
              <a:rPr lang="en-US" dirty="0"/>
              <a:t>Costly.</a:t>
            </a:r>
          </a:p>
          <a:p>
            <a:r>
              <a:rPr lang="en-US" dirty="0"/>
              <a:t>Time consuming/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45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3C54-53CF-4A16-A889-2ED6F4D8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Functional sales organization: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1525-AEC3-4EA1-9B75-FE5E49F3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Here organization is divided into smaller groups based on special function.</a:t>
            </a:r>
          </a:p>
          <a:p>
            <a:r>
              <a:rPr lang="en-US" sz="2400" dirty="0"/>
              <a:t>Each individual in the organization should have as few distinct duties and responsibilities.</a:t>
            </a:r>
          </a:p>
          <a:p>
            <a:r>
              <a:rPr lang="en-US" sz="2400" dirty="0"/>
              <a:t>In the functional sales department,  sales people receive instructions from several executives but on different aspects of their work.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3635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5B69-4B5E-4B8B-B06F-EE534F85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D9FF672-5579-4595-B737-E66A1D7AB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73" y="2016125"/>
            <a:ext cx="6682779" cy="3449638"/>
          </a:xfrm>
        </p:spPr>
      </p:pic>
    </p:spTree>
    <p:extLst>
      <p:ext uri="{BB962C8B-B14F-4D97-AF65-F5344CB8AC3E}">
        <p14:creationId xmlns:p14="http://schemas.microsoft.com/office/powerpoint/2010/main" val="40715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D909-165D-4A86-8D85-13EAB349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Committee sales organization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DECB-2C6A-49F8-94A3-AB2D4DC57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sole basis for organizing a sales dept.</a:t>
            </a:r>
          </a:p>
          <a:p>
            <a:r>
              <a:rPr lang="en-US" dirty="0"/>
              <a:t>It is a method of organizing the executive group of planning and policy formation.</a:t>
            </a:r>
          </a:p>
          <a:p>
            <a:r>
              <a:rPr lang="en-US" dirty="0"/>
              <a:t> so, many firms have sales </a:t>
            </a:r>
            <a:r>
              <a:rPr lang="en-US"/>
              <a:t>training committee.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77992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</TotalTime>
  <Words>244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Adobe Caslon Pro Bold</vt:lpstr>
      <vt:lpstr>Arial</vt:lpstr>
      <vt:lpstr>Gill Sans MT</vt:lpstr>
      <vt:lpstr>Gallery</vt:lpstr>
      <vt:lpstr>Types of sales Organization structure </vt:lpstr>
      <vt:lpstr>1) Line sales organization:</vt:lpstr>
      <vt:lpstr>PowerPoint Presentation</vt:lpstr>
      <vt:lpstr>2) Line and staff sales organization:</vt:lpstr>
      <vt:lpstr>PowerPoint Presentation</vt:lpstr>
      <vt:lpstr>3) Functional sales organization:</vt:lpstr>
      <vt:lpstr>PowerPoint Presentation</vt:lpstr>
      <vt:lpstr>4) Committee sales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sales Organization structure </dc:title>
  <dc:creator>user</dc:creator>
  <cp:lastModifiedBy>user</cp:lastModifiedBy>
  <cp:revision>11</cp:revision>
  <dcterms:created xsi:type="dcterms:W3CDTF">2021-06-07T15:51:17Z</dcterms:created>
  <dcterms:modified xsi:type="dcterms:W3CDTF">2021-06-10T06:59:45Z</dcterms:modified>
</cp:coreProperties>
</file>